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27" r:id="rId4"/>
    <p:sldId id="476" r:id="rId5"/>
    <p:sldId id="477" r:id="rId6"/>
    <p:sldId id="478" r:id="rId7"/>
    <p:sldId id="470" r:id="rId8"/>
    <p:sldId id="429" r:id="rId9"/>
    <p:sldId id="471" r:id="rId10"/>
    <p:sldId id="474" r:id="rId11"/>
    <p:sldId id="475" r:id="rId12"/>
    <p:sldId id="479" r:id="rId13"/>
    <p:sldId id="434" r:id="rId14"/>
  </p:sldIdLst>
  <p:sldSz cx="9144000" cy="5715000" type="screen16x10"/>
  <p:notesSz cx="6858000" cy="9144000"/>
  <p:embeddedFontLs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1028700"/>
            <a:ext cx="6972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</a:t>
            </a:r>
            <a:r>
              <a:rPr lang="en-US" sz="2800" dirty="0">
                <a:solidFill>
                  <a:schemeClr val="accent5"/>
                </a:solidFill>
              </a:rPr>
              <a:t>can you do to make a word problem easier to understand?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2286000"/>
            <a:ext cx="7315200" cy="2332946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For </a:t>
            </a:r>
            <a:r>
              <a:rPr lang="en-US" sz="2800" dirty="0">
                <a:solidFill>
                  <a:schemeClr val="accent1"/>
                </a:solidFill>
              </a:rPr>
              <a:t>example: </a:t>
            </a:r>
            <a:endParaRPr lang="en-US" sz="2800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Mrs</a:t>
            </a:r>
            <a:r>
              <a:rPr lang="en-US" sz="2800" dirty="0">
                <a:solidFill>
                  <a:schemeClr val="accent1"/>
                </a:solidFill>
              </a:rPr>
              <a:t>. Dawson has 8 blue marbles and 6 green marbles in a bag.  She puts in 7 more marbles.  </a:t>
            </a:r>
            <a:r>
              <a:rPr lang="en-US" sz="2800" dirty="0" smtClean="0">
                <a:solidFill>
                  <a:schemeClr val="accent1"/>
                </a:solidFill>
              </a:rPr>
              <a:t>How </a:t>
            </a:r>
            <a:r>
              <a:rPr lang="en-US" sz="2800" dirty="0">
                <a:solidFill>
                  <a:schemeClr val="accent1"/>
                </a:solidFill>
              </a:rPr>
              <a:t>many marbles are in the bag now?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3511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Mark has 3 songs on his iPod.  He downloaded 2 more songs.  How many songs does Mark have on his iPod now?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54366" y="3100654"/>
            <a:ext cx="3086100" cy="1815882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How many songs does Mark have on his iPod now?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740466" y="4132807"/>
            <a:ext cx="1860234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610828" y="3100654"/>
            <a:ext cx="3086100" cy="155734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Mark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None/>
            </a:pP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914400" y="103511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Mark has 3 songs on his iPod.  He downloaded 2 more songs. 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How many songs does Mark have on his iPod now?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610828" y="3100654"/>
            <a:ext cx="3086100" cy="190205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Mark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has       songs on his iPod now.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515100" y="3973560"/>
            <a:ext cx="800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2078" y="2400300"/>
            <a:ext cx="15906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loud Callout 11"/>
          <p:cNvSpPr/>
          <p:nvPr/>
        </p:nvSpPr>
        <p:spPr>
          <a:xfrm flipH="1">
            <a:off x="3688079" y="1045166"/>
            <a:ext cx="4411980" cy="2514600"/>
          </a:xfrm>
          <a:prstGeom prst="cloudCallout">
            <a:avLst>
              <a:gd name="adj1" fmla="val 69312"/>
              <a:gd name="adj2" fmla="val 2307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631" y="916578"/>
            <a:ext cx="547933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3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81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41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uiExpand="1" build="p" animBg="1"/>
      <p:bldP spid="8" grpId="0" uiExpand="1" build="p" animBg="1"/>
      <p:bldP spid="8" grpId="1" build="allAtOnce" animBg="1"/>
      <p:bldP spid="9" grpId="0" build="p"/>
      <p:bldP spid="11" grpId="0" uiExpand="1" build="p" animBg="1"/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914400" y="120069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Mark has 3 songs on his iPod.  He downloaded 2 more songs. 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How many songs does Mark have on his iPod now?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11506" y="120069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Mark has 3 songs on his iPod.  He downloaded 2 more songs.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How many songs does Mark have on his iPod now?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120069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Mark has </a:t>
            </a:r>
            <a:r>
              <a:rPr lang="en-US" sz="2800" u="sng" dirty="0">
                <a:solidFill>
                  <a:schemeClr val="accent5"/>
                </a:solidFill>
                <a:latin typeface="Orly's Font 2" pitchFamily="66" charset="0"/>
              </a:rPr>
              <a:t>3 songs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 on his iPod.  He downloaded </a:t>
            </a:r>
            <a:r>
              <a:rPr lang="en-US" sz="2800" u="sng" dirty="0">
                <a:solidFill>
                  <a:schemeClr val="accent5"/>
                </a:solidFill>
                <a:latin typeface="Orly's Font 2" pitchFamily="66" charset="0"/>
              </a:rPr>
              <a:t>2 more songs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.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How many songs does Mark have on his iPod now?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85800" y="3283137"/>
            <a:ext cx="81153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Mark has       songs on his iPod now.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971800" y="3771900"/>
            <a:ext cx="800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086100" y="3302213"/>
            <a:ext cx="55245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1082956" y="4229100"/>
            <a:ext cx="6972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3 + 2 = 5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/>
      <p:bldP spid="8" grpId="0"/>
      <p:bldP spid="15" grpId="0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879676" y="11430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Mrs. Dawson has 8 blue marbles and 6 green marbles in a bag.  She puts in 7 more marbles. </a:t>
            </a:r>
            <a:r>
              <a:rPr lang="en-US" sz="2800" dirty="0" smtClean="0">
                <a:solidFill>
                  <a:schemeClr val="accent3"/>
                </a:solidFill>
              </a:rPr>
              <a:t>How many marbles are in the bag now?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54366" y="3314700"/>
            <a:ext cx="3086100" cy="1384995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How many marbles are in the bag now?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740466" y="3886200"/>
            <a:ext cx="1860234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600700" y="3314700"/>
            <a:ext cx="3086100" cy="155734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are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marbles in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the bag now.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5829300" y="4229100"/>
            <a:ext cx="6858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9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61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61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2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9500" y="1485901"/>
            <a:ext cx="788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re-write the question in a word problem </a:t>
            </a:r>
            <a:r>
              <a:rPr lang="en-US" sz="3600" dirty="0">
                <a:solidFill>
                  <a:srgbClr val="0078AE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a fill in the blank sentence.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lesson, you will learn how to re-write the question in a word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problem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a fill in the blank sentence.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743200" y="1748155"/>
            <a:ext cx="4030160" cy="52322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Word Problem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800100" y="3119755"/>
            <a:ext cx="3086100" cy="523220"/>
          </a:xfrm>
          <a:prstGeom prst="rect">
            <a:avLst/>
          </a:prstGeom>
          <a:noFill/>
          <a:ln w="25400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Information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372100" y="3119755"/>
            <a:ext cx="3086100" cy="523220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Question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857500" y="2271375"/>
            <a:ext cx="10287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372100" y="2271375"/>
            <a:ext cx="9144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uiExpand="1" build="p" animBg="1"/>
      <p:bldP spid="7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885463" y="26289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Mrs. Dawson has 8 blue marbles and 6 green marbles in a bag.  She puts in 7 more marbles. How many marbles are in the bag now?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429000" y="899775"/>
            <a:ext cx="2514600" cy="36933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Word Problem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171699" y="1636147"/>
            <a:ext cx="1760799" cy="369332"/>
          </a:xfrm>
          <a:prstGeom prst="rect">
            <a:avLst/>
          </a:prstGeom>
          <a:noFill/>
          <a:ln w="25400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/>
                </a:solidFill>
                <a:latin typeface="Orly's Font 2" pitchFamily="66" charset="0"/>
              </a:rPr>
              <a:t>Information</a:t>
            </a:r>
            <a:endParaRPr lang="en-US" sz="1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372100" y="1636147"/>
            <a:ext cx="1714500" cy="369332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chemeClr val="accent3"/>
                </a:solidFill>
                <a:latin typeface="Orly's Font 2" pitchFamily="66" charset="0"/>
              </a:rPr>
              <a:t>Question</a:t>
            </a:r>
            <a:endParaRPr lang="en-US" sz="1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429000" y="1269107"/>
            <a:ext cx="457200" cy="3670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372100" y="1269107"/>
            <a:ext cx="400050" cy="3670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879676" y="26289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Mrs. Dawson has 8 blue marbles and 6 green marbles in a bag.  She puts in 7 more marbles. </a:t>
            </a:r>
            <a:r>
              <a:rPr lang="en-US" sz="2800" dirty="0" smtClean="0">
                <a:solidFill>
                  <a:schemeClr val="accent1"/>
                </a:solidFill>
              </a:rPr>
              <a:t>How many marbles are in the bag now?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879676" y="262890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Mrs. Dawson has 8 blue marbles and 6 green marbles in a bag.  She puts in 7 more marbles. </a:t>
            </a:r>
            <a:r>
              <a:rPr lang="en-US" sz="2800" dirty="0" smtClean="0">
                <a:solidFill>
                  <a:schemeClr val="accent3"/>
                </a:solidFill>
              </a:rPr>
              <a:t>How many marbles are in the bag now?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79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uiExpand="1" build="allAtOnce"/>
      <p:bldP spid="9" grpId="0" uiExpand="1" build="p" animBg="1"/>
      <p:bldP spid="10" grpId="0" uiExpand="1" build="p" animBg="1"/>
      <p:bldP spid="11" grpId="0" uiExpand="1" build="p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4"/>
          <a:stretch/>
        </p:blipFill>
        <p:spPr bwMode="auto">
          <a:xfrm>
            <a:off x="5482058" y="817563"/>
            <a:ext cx="2170251" cy="165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85900" y="2447335"/>
            <a:ext cx="20002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Read the problem 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time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309884" y="2447335"/>
            <a:ext cx="2514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Read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problem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MANY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times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485900" y="2286000"/>
            <a:ext cx="2000250" cy="154633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189299" y="2366667"/>
            <a:ext cx="2000250" cy="1546331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65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" y="3255380"/>
            <a:ext cx="15906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17" y="1028700"/>
            <a:ext cx="6743700" cy="368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070" y="938996"/>
            <a:ext cx="6774247" cy="380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5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/>
          <p:nvPr/>
        </p:nvSpPr>
        <p:spPr>
          <a:xfrm>
            <a:off x="1944426" y="695928"/>
            <a:ext cx="5598047" cy="2628900"/>
          </a:xfrm>
          <a:prstGeom prst="cloudCallout">
            <a:avLst>
              <a:gd name="adj1" fmla="val -63413"/>
              <a:gd name="adj2" fmla="val 4588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4650" y="1225548"/>
            <a:ext cx="365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ow </a:t>
            </a:r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can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</a:t>
            </a:r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use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the question </a:t>
            </a:r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to make the problem easier to understand? </a:t>
            </a:r>
            <a:endParaRPr lang="en-US" sz="24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654366" y="3886200"/>
            <a:ext cx="3086100" cy="523220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Question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740466" y="4132807"/>
            <a:ext cx="1860234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600700" y="3670756"/>
            <a:ext cx="3086100" cy="95410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Fill in the blank sentence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2" y="1109912"/>
            <a:ext cx="5438775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2999" y="4154777"/>
            <a:ext cx="6972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This girl has       dogs.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      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4243569" y="228600"/>
            <a:ext cx="3886200" cy="1680145"/>
          </a:xfrm>
          <a:prstGeom prst="wedgeEllipseCallout">
            <a:avLst>
              <a:gd name="adj1" fmla="val -41332"/>
              <a:gd name="adj2" fmla="val 60489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3706" y="628469"/>
            <a:ext cx="2857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Can you use the information from the picture to fill in the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blank?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887409" y="4547782"/>
            <a:ext cx="6858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31369" y="4153708"/>
            <a:ext cx="39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18555" y="3248519"/>
            <a:ext cx="3417570" cy="1384995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What is your favorite flavor of ice cream?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293471"/>
            <a:ext cx="1143000" cy="143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3740466" y="4000500"/>
            <a:ext cx="1860234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600700" y="3033075"/>
            <a:ext cx="3086100" cy="181588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My favorite flavor of ice cream is chocolate.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600700" y="3033075"/>
            <a:ext cx="3086100" cy="190205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My favorite flavor of ice cream is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     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343650" y="4800600"/>
            <a:ext cx="16002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20" y="255246"/>
            <a:ext cx="359092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61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uiExpand="1" build="p" animBg="1"/>
      <p:bldP spid="8" grpId="1" uiExpand="1" build="allAtOnce" animBg="1"/>
      <p:bldP spid="13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6219</TotalTime>
  <Words>496</Words>
  <Application>Microsoft Office PowerPoint</Application>
  <PresentationFormat>On-screen Show (16:10)</PresentationFormat>
  <Paragraphs>56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308</cp:revision>
  <dcterms:created xsi:type="dcterms:W3CDTF">2011-06-12T17:04:43Z</dcterms:created>
  <dcterms:modified xsi:type="dcterms:W3CDTF">2015-06-07T11:38:38Z</dcterms:modified>
</cp:coreProperties>
</file>